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1" r:id="rId3"/>
    <p:sldId id="260" r:id="rId4"/>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kumimoji="1"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kumimoji="1"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kumimoji="1"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kumimoji="1" kern="1200">
        <a:solidFill>
          <a:schemeClr val="tx1"/>
        </a:solidFill>
        <a:latin typeface="Arial" charset="0"/>
        <a:ea typeface="ＭＳ Ｐゴシック" charset="0"/>
        <a:cs typeface="ＭＳ Ｐゴシック" charset="0"/>
      </a:defRPr>
    </a:lvl5pPr>
    <a:lvl6pPr marL="2286000" algn="l" defTabSz="457200" rtl="0" eaLnBrk="1" latinLnBrk="0" hangingPunct="1">
      <a:defRPr kumimoji="1" kern="1200">
        <a:solidFill>
          <a:schemeClr val="tx1"/>
        </a:solidFill>
        <a:latin typeface="Arial" charset="0"/>
        <a:ea typeface="ＭＳ Ｐゴシック" charset="0"/>
        <a:cs typeface="ＭＳ Ｐゴシック" charset="0"/>
      </a:defRPr>
    </a:lvl6pPr>
    <a:lvl7pPr marL="2743200" algn="l" defTabSz="457200" rtl="0" eaLnBrk="1" latinLnBrk="0" hangingPunct="1">
      <a:defRPr kumimoji="1" kern="1200">
        <a:solidFill>
          <a:schemeClr val="tx1"/>
        </a:solidFill>
        <a:latin typeface="Arial" charset="0"/>
        <a:ea typeface="ＭＳ Ｐゴシック" charset="0"/>
        <a:cs typeface="ＭＳ Ｐゴシック" charset="0"/>
      </a:defRPr>
    </a:lvl7pPr>
    <a:lvl8pPr marL="3200400" algn="l" defTabSz="457200" rtl="0" eaLnBrk="1" latinLnBrk="0" hangingPunct="1">
      <a:defRPr kumimoji="1" kern="1200">
        <a:solidFill>
          <a:schemeClr val="tx1"/>
        </a:solidFill>
        <a:latin typeface="Arial" charset="0"/>
        <a:ea typeface="ＭＳ Ｐゴシック" charset="0"/>
        <a:cs typeface="ＭＳ Ｐゴシック" charset="0"/>
      </a:defRPr>
    </a:lvl8pPr>
    <a:lvl9pPr marL="3657600" algn="l" defTabSz="457200" rtl="0" eaLnBrk="1" latinLnBrk="0" hangingPunct="1">
      <a:defRPr kumimoji="1"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87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fld id="{E990A7DB-AFCF-6E4E-8A5A-F2DA8DBE9B0B}" type="datetimeFigureOut">
              <a:rPr lang="ja-JP" altLang="en-US"/>
              <a:pPr/>
              <a:t>2016/10/12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8EFF16DE-A931-4F43-A6A8-065FBA6E292D}" type="slidenum">
              <a:rPr lang="ja-JP" altLang="en-US"/>
              <a:pPr/>
              <a:t>‹#›</a:t>
            </a:fld>
            <a:endParaRPr lang="ja-JP" altLang="en-US"/>
          </a:p>
        </p:txBody>
      </p:sp>
    </p:spTree>
    <p:extLst>
      <p:ext uri="{BB962C8B-B14F-4D97-AF65-F5344CB8AC3E}">
        <p14:creationId xmlns:p14="http://schemas.microsoft.com/office/powerpoint/2010/main" val="3047551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2B6D4DF-7E98-1F45-8CF4-EBF8C4560A55}" type="datetimeFigureOut">
              <a:rPr lang="ja-JP" altLang="en-US"/>
              <a:pPr/>
              <a:t>2016/10/12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551EDC22-F09E-1340-A2E4-61221E6DCCF4}" type="slidenum">
              <a:rPr lang="ja-JP" altLang="en-US"/>
              <a:pPr/>
              <a:t>‹#›</a:t>
            </a:fld>
            <a:endParaRPr lang="ja-JP" altLang="en-US"/>
          </a:p>
        </p:txBody>
      </p:sp>
    </p:spTree>
    <p:extLst>
      <p:ext uri="{BB962C8B-B14F-4D97-AF65-F5344CB8AC3E}">
        <p14:creationId xmlns:p14="http://schemas.microsoft.com/office/powerpoint/2010/main" val="3213946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1577C572-450D-9A46-9EDF-3E5708E25F4E}" type="datetimeFigureOut">
              <a:rPr lang="ja-JP" altLang="en-US"/>
              <a:pPr/>
              <a:t>2016/10/12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8627A2A3-B6ED-C642-8B43-12830AC4B256}" type="slidenum">
              <a:rPr lang="ja-JP" altLang="en-US"/>
              <a:pPr/>
              <a:t>‹#›</a:t>
            </a:fld>
            <a:endParaRPr lang="ja-JP" altLang="en-US"/>
          </a:p>
        </p:txBody>
      </p:sp>
    </p:spTree>
    <p:extLst>
      <p:ext uri="{BB962C8B-B14F-4D97-AF65-F5344CB8AC3E}">
        <p14:creationId xmlns:p14="http://schemas.microsoft.com/office/powerpoint/2010/main" val="4026205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94562856-0267-3848-8BE0-435C2C9D021C}" type="datetimeFigureOut">
              <a:rPr lang="ja-JP" altLang="en-US"/>
              <a:pPr/>
              <a:t>2016/10/12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DF6316DF-F3BE-DD4E-A620-321A03AF8641}" type="slidenum">
              <a:rPr lang="ja-JP" altLang="en-US"/>
              <a:pPr/>
              <a:t>‹#›</a:t>
            </a:fld>
            <a:endParaRPr lang="ja-JP" altLang="en-US"/>
          </a:p>
        </p:txBody>
      </p:sp>
    </p:spTree>
    <p:extLst>
      <p:ext uri="{BB962C8B-B14F-4D97-AF65-F5344CB8AC3E}">
        <p14:creationId xmlns:p14="http://schemas.microsoft.com/office/powerpoint/2010/main" val="2077774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fld id="{8B9D5C30-09B5-8542-9791-33580B901A0C}" type="datetimeFigureOut">
              <a:rPr lang="ja-JP" altLang="en-US"/>
              <a:pPr/>
              <a:t>2016/10/12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BC142B10-AF05-AE45-93CD-63827DFDDC35}" type="slidenum">
              <a:rPr lang="ja-JP" altLang="en-US"/>
              <a:pPr/>
              <a:t>‹#›</a:t>
            </a:fld>
            <a:endParaRPr lang="ja-JP" altLang="en-US"/>
          </a:p>
        </p:txBody>
      </p:sp>
    </p:spTree>
    <p:extLst>
      <p:ext uri="{BB962C8B-B14F-4D97-AF65-F5344CB8AC3E}">
        <p14:creationId xmlns:p14="http://schemas.microsoft.com/office/powerpoint/2010/main" val="3362306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fld id="{3A961AD6-466E-2140-904A-37CC92DF82EC}" type="datetimeFigureOut">
              <a:rPr lang="ja-JP" altLang="en-US"/>
              <a:pPr/>
              <a:t>2016/10/12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2147CA3C-3A37-4B4C-9350-D4785FF0F2D4}" type="slidenum">
              <a:rPr lang="ja-JP" altLang="en-US"/>
              <a:pPr/>
              <a:t>‹#›</a:t>
            </a:fld>
            <a:endParaRPr lang="ja-JP" altLang="en-US"/>
          </a:p>
        </p:txBody>
      </p:sp>
    </p:spTree>
    <p:extLst>
      <p:ext uri="{BB962C8B-B14F-4D97-AF65-F5344CB8AC3E}">
        <p14:creationId xmlns:p14="http://schemas.microsoft.com/office/powerpoint/2010/main" val="4118808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fld id="{8602EBFB-FAA4-F546-A5EA-B683CF792EC9}" type="datetimeFigureOut">
              <a:rPr lang="ja-JP" altLang="en-US"/>
              <a:pPr/>
              <a:t>2016/10/12</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fld id="{62A6C511-3E16-944B-9A7E-17AEB3053F5E}" type="slidenum">
              <a:rPr lang="ja-JP" altLang="en-US"/>
              <a:pPr/>
              <a:t>‹#›</a:t>
            </a:fld>
            <a:endParaRPr lang="ja-JP" altLang="en-US"/>
          </a:p>
        </p:txBody>
      </p:sp>
    </p:spTree>
    <p:extLst>
      <p:ext uri="{BB962C8B-B14F-4D97-AF65-F5344CB8AC3E}">
        <p14:creationId xmlns:p14="http://schemas.microsoft.com/office/powerpoint/2010/main" val="3338126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fld id="{1DBF2CD7-24F3-A64B-912A-C98CB39A952F}" type="datetimeFigureOut">
              <a:rPr lang="ja-JP" altLang="en-US"/>
              <a:pPr/>
              <a:t>2016/10/12</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fld id="{68B2236F-7F0E-6044-9042-CCFE0C8D3161}" type="slidenum">
              <a:rPr lang="ja-JP" altLang="en-US"/>
              <a:pPr/>
              <a:t>‹#›</a:t>
            </a:fld>
            <a:endParaRPr lang="ja-JP" altLang="en-US"/>
          </a:p>
        </p:txBody>
      </p:sp>
    </p:spTree>
    <p:extLst>
      <p:ext uri="{BB962C8B-B14F-4D97-AF65-F5344CB8AC3E}">
        <p14:creationId xmlns:p14="http://schemas.microsoft.com/office/powerpoint/2010/main" val="247226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fld id="{7E3353CC-DFA9-7345-A96E-9F40C9EFA716}" type="datetimeFigureOut">
              <a:rPr lang="ja-JP" altLang="en-US"/>
              <a:pPr/>
              <a:t>2016/10/12</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fld id="{8B70D890-3BE0-BF48-B0BE-A686BECC7058}" type="slidenum">
              <a:rPr lang="ja-JP" altLang="en-US"/>
              <a:pPr/>
              <a:t>‹#›</a:t>
            </a:fld>
            <a:endParaRPr lang="ja-JP" altLang="en-US"/>
          </a:p>
        </p:txBody>
      </p:sp>
    </p:spTree>
    <p:extLst>
      <p:ext uri="{BB962C8B-B14F-4D97-AF65-F5344CB8AC3E}">
        <p14:creationId xmlns:p14="http://schemas.microsoft.com/office/powerpoint/2010/main" val="1784477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fld id="{C90A5BA1-72B3-1B44-B4EB-835DFBD00636}" type="datetimeFigureOut">
              <a:rPr lang="ja-JP" altLang="en-US"/>
              <a:pPr/>
              <a:t>2016/10/12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DD986173-FA9B-F34B-8E1E-B7B7BC7A6348}" type="slidenum">
              <a:rPr lang="ja-JP" altLang="en-US"/>
              <a:pPr/>
              <a:t>‹#›</a:t>
            </a:fld>
            <a:endParaRPr lang="ja-JP" altLang="en-US"/>
          </a:p>
        </p:txBody>
      </p:sp>
    </p:spTree>
    <p:extLst>
      <p:ext uri="{BB962C8B-B14F-4D97-AF65-F5344CB8AC3E}">
        <p14:creationId xmlns:p14="http://schemas.microsoft.com/office/powerpoint/2010/main" val="36040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fld id="{FB7D9376-7808-EF4B-828C-12D78AD66256}" type="datetimeFigureOut">
              <a:rPr lang="ja-JP" altLang="en-US"/>
              <a:pPr/>
              <a:t>2016/10/12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8E388508-0DD8-D341-8749-6741AEA03F72}" type="slidenum">
              <a:rPr lang="ja-JP" altLang="en-US"/>
              <a:pPr/>
              <a:t>‹#›</a:t>
            </a:fld>
            <a:endParaRPr lang="ja-JP" altLang="en-US"/>
          </a:p>
        </p:txBody>
      </p:sp>
    </p:spTree>
    <p:extLst>
      <p:ext uri="{BB962C8B-B14F-4D97-AF65-F5344CB8AC3E}">
        <p14:creationId xmlns:p14="http://schemas.microsoft.com/office/powerpoint/2010/main" val="1041545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charset="0"/>
              </a:defRPr>
            </a:lvl1pPr>
          </a:lstStyle>
          <a:p>
            <a:fld id="{C0CC3A68-97F8-8B48-BAF1-E3829CF15B74}" type="datetimeFigureOut">
              <a:rPr lang="ja-JP" altLang="en-US"/>
              <a:pPr/>
              <a:t>2016/10/12</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charset="0"/>
              </a:defRPr>
            </a:lvl1pPr>
          </a:lstStyle>
          <a:p>
            <a:fld id="{89FAB1C4-6011-724A-AC4E-FE33D8AE1300}"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ＭＳ Ｐゴシック" charset="0"/>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cs typeface="ＭＳ Ｐゴシック" charset="0"/>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cs typeface="ＭＳ Ｐゴシック" charset="0"/>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cs typeface="ＭＳ Ｐゴシック" charset="0"/>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cs typeface="ＭＳ Ｐゴシック" charset="0"/>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txBox="1">
            <a:spLocks noChangeArrowheads="1"/>
          </p:cNvSpPr>
          <p:nvPr/>
        </p:nvSpPr>
        <p:spPr bwMode="auto">
          <a:xfrm>
            <a:off x="395288" y="3357563"/>
            <a:ext cx="8353425" cy="1233487"/>
          </a:xfrm>
          <a:prstGeom prst="rect">
            <a:avLst/>
          </a:prstGeom>
          <a:noFill/>
          <a:ln w="9525">
            <a:noFill/>
            <a:miter lim="800000"/>
            <a:headEnd/>
            <a:tailEnd/>
          </a:ln>
        </p:spPr>
        <p:txBody>
          <a:bodyPr/>
          <a:lstStyle/>
          <a:p>
            <a:pPr algn="ctr" eaLnBrk="1" fontAlgn="auto" hangingPunct="1">
              <a:spcBef>
                <a:spcPts val="0"/>
              </a:spcBef>
              <a:spcAft>
                <a:spcPts val="0"/>
              </a:spcAft>
              <a:defRPr/>
            </a:pPr>
            <a:r>
              <a:rPr lang="ja-JP" altLang="en-US" sz="3600" dirty="0">
                <a:solidFill>
                  <a:srgbClr val="0070C0"/>
                </a:solidFill>
                <a:latin typeface="+mn-ea"/>
                <a:ea typeface="+mn-ea"/>
                <a:cs typeface="+mn-cs"/>
              </a:rPr>
              <a:t>所属：○○</a:t>
            </a:r>
            <a:r>
              <a:rPr lang="ja-JP" altLang="en-US" sz="3600" dirty="0" smtClean="0">
                <a:solidFill>
                  <a:srgbClr val="0070C0"/>
                </a:solidFill>
                <a:latin typeface="+mn-ea"/>
                <a:ea typeface="+mn-ea"/>
                <a:cs typeface="+mn-cs"/>
              </a:rPr>
              <a:t>大学薬学部</a:t>
            </a:r>
            <a:r>
              <a:rPr lang="ja-JP" altLang="en-US" sz="3600" dirty="0">
                <a:solidFill>
                  <a:srgbClr val="0070C0"/>
                </a:solidFill>
                <a:latin typeface="+mn-ea"/>
                <a:ea typeface="+mn-ea"/>
                <a:cs typeface="+mn-cs"/>
              </a:rPr>
              <a:t>　</a:t>
            </a:r>
            <a:r>
              <a:rPr lang="ja-JP" altLang="en-US" sz="3600" dirty="0" smtClean="0">
                <a:solidFill>
                  <a:srgbClr val="0070C0"/>
                </a:solidFill>
                <a:latin typeface="+mn-ea"/>
                <a:ea typeface="+mn-ea"/>
                <a:cs typeface="+mn-cs"/>
              </a:rPr>
              <a:t>医薬品評価学</a:t>
            </a:r>
            <a:endParaRPr lang="ja-JP" altLang="en-US" sz="3600" dirty="0">
              <a:solidFill>
                <a:srgbClr val="0070C0"/>
              </a:solidFill>
              <a:latin typeface="+mn-ea"/>
              <a:ea typeface="+mn-ea"/>
              <a:cs typeface="+mn-cs"/>
            </a:endParaRPr>
          </a:p>
          <a:p>
            <a:pPr algn="ctr" eaLnBrk="1" fontAlgn="auto" hangingPunct="1">
              <a:spcBef>
                <a:spcPts val="0"/>
              </a:spcBef>
              <a:spcAft>
                <a:spcPts val="0"/>
              </a:spcAft>
              <a:defRPr/>
            </a:pPr>
            <a:r>
              <a:rPr lang="ja-JP" altLang="en-US" sz="3600" dirty="0">
                <a:solidFill>
                  <a:srgbClr val="0070C0"/>
                </a:solidFill>
                <a:latin typeface="+mn-ea"/>
                <a:ea typeface="+mn-ea"/>
                <a:cs typeface="+mn-cs"/>
              </a:rPr>
              <a:t>発表者：○○○○</a:t>
            </a:r>
            <a:endParaRPr lang="ja-JP" altLang="en-US" sz="3600" kern="0" dirty="0">
              <a:solidFill>
                <a:srgbClr val="0070C0"/>
              </a:solidFill>
              <a:latin typeface="+mn-ea"/>
              <a:ea typeface="+mn-ea"/>
              <a:cs typeface="+mn-cs"/>
            </a:endParaRPr>
          </a:p>
        </p:txBody>
      </p:sp>
      <p:sp>
        <p:nvSpPr>
          <p:cNvPr id="3075" name="Text Box 7"/>
          <p:cNvSpPr txBox="1">
            <a:spLocks noChangeArrowheads="1"/>
          </p:cNvSpPr>
          <p:nvPr/>
        </p:nvSpPr>
        <p:spPr bwMode="auto">
          <a:xfrm>
            <a:off x="250825" y="471488"/>
            <a:ext cx="8572500"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Calibri" charset="0"/>
                <a:ea typeface="ＭＳ Ｐゴシック" charset="0"/>
                <a:cs typeface="ＭＳ Ｐゴシック" charset="0"/>
              </a:defRPr>
            </a:lvl1pPr>
            <a:lvl2pPr>
              <a:defRPr kumimoji="1" sz="2800">
                <a:solidFill>
                  <a:schemeClr val="tx1"/>
                </a:solidFill>
                <a:latin typeface="Calibri" charset="0"/>
                <a:ea typeface="ＭＳ Ｐゴシック" charset="0"/>
              </a:defRPr>
            </a:lvl2pPr>
            <a:lvl3pPr>
              <a:defRPr kumimoji="1" sz="2400">
                <a:solidFill>
                  <a:schemeClr val="tx1"/>
                </a:solidFill>
                <a:latin typeface="Calibri" charset="0"/>
                <a:ea typeface="ＭＳ Ｐゴシック" charset="0"/>
              </a:defRPr>
            </a:lvl3pPr>
            <a:lvl4pPr>
              <a:defRPr kumimoji="1" sz="2000">
                <a:solidFill>
                  <a:schemeClr val="tx1"/>
                </a:solidFill>
                <a:latin typeface="Calibri" charset="0"/>
                <a:ea typeface="ＭＳ Ｐゴシック" charset="0"/>
              </a:defRPr>
            </a:lvl4pPr>
            <a:lvl5pPr>
              <a:defRPr kumimoji="1" sz="2000">
                <a:solidFill>
                  <a:schemeClr val="tx1"/>
                </a:solidFill>
                <a:latin typeface="Calibri" charset="0"/>
                <a:ea typeface="ＭＳ Ｐゴシック" charset="0"/>
              </a:defRPr>
            </a:lvl5pPr>
            <a:lvl6pPr eaLnBrk="0" fontAlgn="base" hangingPunct="0">
              <a:spcAft>
                <a:spcPct val="0"/>
              </a:spcAft>
              <a:buFont typeface="Arial" charset="0"/>
              <a:buChar char="»"/>
              <a:defRPr kumimoji="1" sz="2000">
                <a:solidFill>
                  <a:schemeClr val="tx1"/>
                </a:solidFill>
                <a:latin typeface="Calibri" charset="0"/>
                <a:ea typeface="ＭＳ Ｐゴシック" charset="0"/>
              </a:defRPr>
            </a:lvl6pPr>
            <a:lvl7pPr eaLnBrk="0" fontAlgn="base" hangingPunct="0">
              <a:spcAft>
                <a:spcPct val="0"/>
              </a:spcAft>
              <a:buFont typeface="Arial" charset="0"/>
              <a:buChar char="»"/>
              <a:defRPr kumimoji="1" sz="2000">
                <a:solidFill>
                  <a:schemeClr val="tx1"/>
                </a:solidFill>
                <a:latin typeface="Calibri" charset="0"/>
                <a:ea typeface="ＭＳ Ｐゴシック" charset="0"/>
              </a:defRPr>
            </a:lvl7pPr>
            <a:lvl8pPr eaLnBrk="0" fontAlgn="base" hangingPunct="0">
              <a:spcAft>
                <a:spcPct val="0"/>
              </a:spcAft>
              <a:buFont typeface="Arial" charset="0"/>
              <a:buChar char="»"/>
              <a:defRPr kumimoji="1" sz="2000">
                <a:solidFill>
                  <a:schemeClr val="tx1"/>
                </a:solidFill>
                <a:latin typeface="Calibri" charset="0"/>
                <a:ea typeface="ＭＳ Ｐゴシック" charset="0"/>
              </a:defRPr>
            </a:lvl8pPr>
            <a:lvl9pPr eaLnBrk="0" fontAlgn="base" hangingPunct="0">
              <a:spcAft>
                <a:spcPct val="0"/>
              </a:spcAft>
              <a:buFont typeface="Arial" charset="0"/>
              <a:buChar char="»"/>
              <a:defRPr kumimoji="1" sz="2000">
                <a:solidFill>
                  <a:schemeClr val="tx1"/>
                </a:solidFill>
                <a:latin typeface="Calibri" charset="0"/>
                <a:ea typeface="ＭＳ Ｐゴシック" charset="0"/>
              </a:defRPr>
            </a:lvl9pPr>
          </a:lstStyle>
          <a:p>
            <a:pPr algn="ctr" eaLnBrk="1" hangingPunct="1"/>
            <a:r>
              <a:rPr lang="ja-JP" altLang="en-US" sz="4000" dirty="0">
                <a:solidFill>
                  <a:srgbClr val="C00000"/>
                </a:solidFill>
                <a:latin typeface="ＭＳ Ｐゴシック" charset="0"/>
              </a:rPr>
              <a:t>第○回 </a:t>
            </a:r>
            <a:r>
              <a:rPr lang="ja-JP" altLang="en-US" sz="4000" dirty="0" smtClean="0">
                <a:solidFill>
                  <a:srgbClr val="C00000"/>
                </a:solidFill>
                <a:latin typeface="ＭＳ Ｐゴシック" charset="0"/>
              </a:rPr>
              <a:t>日本薬剤</a:t>
            </a:r>
            <a:r>
              <a:rPr lang="ja-JP" altLang="en-US" sz="4000" dirty="0">
                <a:solidFill>
                  <a:srgbClr val="C00000"/>
                </a:solidFill>
                <a:latin typeface="ＭＳ Ｐゴシック" charset="0"/>
              </a:rPr>
              <a:t>疫学</a:t>
            </a:r>
            <a:r>
              <a:rPr lang="ja-JP" altLang="en-US" sz="4000" dirty="0" smtClean="0">
                <a:solidFill>
                  <a:srgbClr val="C00000"/>
                </a:solidFill>
                <a:latin typeface="ＭＳ Ｐゴシック" charset="0"/>
              </a:rPr>
              <a:t>学術</a:t>
            </a:r>
            <a:r>
              <a:rPr lang="ja-JP" altLang="en-US" sz="4000" dirty="0">
                <a:solidFill>
                  <a:srgbClr val="C00000"/>
                </a:solidFill>
                <a:latin typeface="ＭＳ Ｐゴシック" charset="0"/>
              </a:rPr>
              <a:t>総会</a:t>
            </a:r>
          </a:p>
        </p:txBody>
      </p:sp>
      <p:sp>
        <p:nvSpPr>
          <p:cNvPr id="17412" name="Rectangle 8"/>
          <p:cNvSpPr>
            <a:spLocks noChangeArrowheads="1"/>
          </p:cNvSpPr>
          <p:nvPr/>
        </p:nvSpPr>
        <p:spPr bwMode="auto">
          <a:xfrm>
            <a:off x="323850" y="1484313"/>
            <a:ext cx="8424863" cy="1512887"/>
          </a:xfrm>
          <a:prstGeom prst="rect">
            <a:avLst/>
          </a:prstGeom>
          <a:noFill/>
          <a:ln w="9525">
            <a:noFill/>
            <a:miter lim="800000"/>
            <a:headEnd/>
            <a:tailEnd/>
          </a:ln>
        </p:spPr>
        <p:txBody>
          <a:bodyPr anchor="ctr"/>
          <a:lstStyle/>
          <a:p>
            <a:pPr algn="ctr"/>
            <a:r>
              <a:rPr lang="ja-JP" altLang="en-US" sz="4400" dirty="0">
                <a:solidFill>
                  <a:srgbClr val="404040"/>
                </a:solidFill>
                <a:latin typeface="ＭＳ Ｐゴシック" charset="0"/>
              </a:rPr>
              <a:t>演題：○○○○の・・・・・・・・・・・・・・・・・・・・・・・・</a:t>
            </a:r>
            <a:r>
              <a:rPr lang="ja-JP" altLang="en-US" sz="4400" dirty="0" smtClean="0">
                <a:solidFill>
                  <a:srgbClr val="404040"/>
                </a:solidFill>
                <a:latin typeface="ＭＳ Ｐゴシック" charset="0"/>
              </a:rPr>
              <a:t>・安全性リスクの</a:t>
            </a:r>
            <a:r>
              <a:rPr lang="ja-JP" altLang="en-US" sz="4400" dirty="0">
                <a:solidFill>
                  <a:srgbClr val="404040"/>
                </a:solidFill>
                <a:latin typeface="ＭＳ Ｐゴシック" charset="0"/>
              </a:rPr>
              <a:t>比較</a:t>
            </a:r>
          </a:p>
        </p:txBody>
      </p:sp>
      <p:sp>
        <p:nvSpPr>
          <p:cNvPr id="3077" name="Rectangle 7"/>
          <p:cNvSpPr txBox="1">
            <a:spLocks noChangeArrowheads="1"/>
          </p:cNvSpPr>
          <p:nvPr/>
        </p:nvSpPr>
        <p:spPr bwMode="auto">
          <a:xfrm>
            <a:off x="395288" y="5157788"/>
            <a:ext cx="8424862" cy="1295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200">
                <a:solidFill>
                  <a:schemeClr val="tx1"/>
                </a:solidFill>
                <a:latin typeface="Calibri" charset="0"/>
                <a:ea typeface="ＭＳ Ｐゴシック" charset="0"/>
                <a:cs typeface="ＭＳ Ｐゴシック" charset="0"/>
              </a:defRPr>
            </a:lvl1pPr>
            <a:lvl2pPr>
              <a:defRPr kumimoji="1" sz="2800">
                <a:solidFill>
                  <a:schemeClr val="tx1"/>
                </a:solidFill>
                <a:latin typeface="Calibri" charset="0"/>
                <a:ea typeface="ＭＳ Ｐゴシック" charset="0"/>
              </a:defRPr>
            </a:lvl2pPr>
            <a:lvl3pPr>
              <a:defRPr kumimoji="1" sz="2400">
                <a:solidFill>
                  <a:schemeClr val="tx1"/>
                </a:solidFill>
                <a:latin typeface="Calibri" charset="0"/>
                <a:ea typeface="ＭＳ Ｐゴシック" charset="0"/>
              </a:defRPr>
            </a:lvl3pPr>
            <a:lvl4pPr>
              <a:defRPr kumimoji="1" sz="2000">
                <a:solidFill>
                  <a:schemeClr val="tx1"/>
                </a:solidFill>
                <a:latin typeface="Calibri" charset="0"/>
                <a:ea typeface="ＭＳ Ｐゴシック" charset="0"/>
              </a:defRPr>
            </a:lvl4pPr>
            <a:lvl5pPr>
              <a:defRPr kumimoji="1" sz="2000">
                <a:solidFill>
                  <a:schemeClr val="tx1"/>
                </a:solidFill>
                <a:latin typeface="Calibri" charset="0"/>
                <a:ea typeface="ＭＳ Ｐゴシック" charset="0"/>
              </a:defRPr>
            </a:lvl5pPr>
            <a:lvl6pPr eaLnBrk="0" fontAlgn="base" hangingPunct="0">
              <a:spcAft>
                <a:spcPct val="0"/>
              </a:spcAft>
              <a:buFont typeface="Arial" charset="0"/>
              <a:buChar char="»"/>
              <a:defRPr kumimoji="1" sz="2000">
                <a:solidFill>
                  <a:schemeClr val="tx1"/>
                </a:solidFill>
                <a:latin typeface="Calibri" charset="0"/>
                <a:ea typeface="ＭＳ Ｐゴシック" charset="0"/>
              </a:defRPr>
            </a:lvl6pPr>
            <a:lvl7pPr eaLnBrk="0" fontAlgn="base" hangingPunct="0">
              <a:spcAft>
                <a:spcPct val="0"/>
              </a:spcAft>
              <a:buFont typeface="Arial" charset="0"/>
              <a:buChar char="»"/>
              <a:defRPr kumimoji="1" sz="2000">
                <a:solidFill>
                  <a:schemeClr val="tx1"/>
                </a:solidFill>
                <a:latin typeface="Calibri" charset="0"/>
                <a:ea typeface="ＭＳ Ｐゴシック" charset="0"/>
              </a:defRPr>
            </a:lvl7pPr>
            <a:lvl8pPr eaLnBrk="0" fontAlgn="base" hangingPunct="0">
              <a:spcAft>
                <a:spcPct val="0"/>
              </a:spcAft>
              <a:buFont typeface="Arial" charset="0"/>
              <a:buChar char="»"/>
              <a:defRPr kumimoji="1" sz="2000">
                <a:solidFill>
                  <a:schemeClr val="tx1"/>
                </a:solidFill>
                <a:latin typeface="Calibri" charset="0"/>
                <a:ea typeface="ＭＳ Ｐゴシック" charset="0"/>
              </a:defRPr>
            </a:lvl8pPr>
            <a:lvl9pPr eaLnBrk="0" fontAlgn="base" hangingPunct="0">
              <a:spcAft>
                <a:spcPct val="0"/>
              </a:spcAft>
              <a:buFont typeface="Arial" charset="0"/>
              <a:buChar char="»"/>
              <a:defRPr kumimoji="1" sz="2000">
                <a:solidFill>
                  <a:schemeClr val="tx1"/>
                </a:solidFill>
                <a:latin typeface="Calibri" charset="0"/>
                <a:ea typeface="ＭＳ Ｐゴシック" charset="0"/>
              </a:defRPr>
            </a:lvl9pPr>
          </a:lstStyle>
          <a:p>
            <a:pPr eaLnBrk="1" fontAlgn="auto" hangingPunct="1">
              <a:spcBef>
                <a:spcPts val="0"/>
              </a:spcBef>
              <a:spcAft>
                <a:spcPts val="0"/>
              </a:spcAft>
              <a:defRPr/>
            </a:pPr>
            <a:r>
              <a:rPr lang="ja-JP" altLang="en-US" sz="2400" dirty="0">
                <a:latin typeface="+mn-ea"/>
              </a:rPr>
              <a:t>本演題発表に関連して、開示すべき</a:t>
            </a:r>
            <a:r>
              <a:rPr lang="en-US" altLang="ja-JP" sz="2400" dirty="0">
                <a:latin typeface="+mn-ea"/>
              </a:rPr>
              <a:t>COI</a:t>
            </a:r>
            <a:r>
              <a:rPr lang="ja-JP" altLang="en-US" sz="2400" dirty="0">
                <a:latin typeface="+mn-ea"/>
              </a:rPr>
              <a:t>（</a:t>
            </a:r>
            <a:r>
              <a:rPr lang="en-US" altLang="ja-JP" sz="2400" dirty="0">
                <a:latin typeface="+mn-ea"/>
              </a:rPr>
              <a:t>Conflict of Interest)</a:t>
            </a:r>
            <a:r>
              <a:rPr lang="ja-JP" altLang="en-US" sz="2400" dirty="0">
                <a:latin typeface="+mn-ea"/>
              </a:rPr>
              <a:t>関係にある企業等はありません。</a:t>
            </a:r>
            <a:endParaRPr lang="ja-JP" altLang="en-US" sz="2400" kern="0" dirty="0">
              <a:solidFill>
                <a:srgbClr val="000000"/>
              </a:solidFill>
              <a:latin typeface="+mn-ea"/>
            </a:endParaRPr>
          </a:p>
        </p:txBody>
      </p:sp>
      <p:sp>
        <p:nvSpPr>
          <p:cNvPr id="7" name="Text Box 7"/>
          <p:cNvSpPr txBox="1">
            <a:spLocks noChangeArrowheads="1"/>
          </p:cNvSpPr>
          <p:nvPr/>
        </p:nvSpPr>
        <p:spPr bwMode="auto">
          <a:xfrm>
            <a:off x="7524750" y="0"/>
            <a:ext cx="1619250" cy="276225"/>
          </a:xfrm>
          <a:prstGeom prst="rect">
            <a:avLst/>
          </a:prstGeom>
          <a:solidFill>
            <a:schemeClr val="accent6">
              <a:lumMod val="40000"/>
              <a:lumOff val="60000"/>
            </a:schemeClr>
          </a:solidFill>
          <a:ln w="9525">
            <a:solidFill>
              <a:schemeClr val="accent6">
                <a:lumMod val="40000"/>
                <a:lumOff val="60000"/>
              </a:schemeClr>
            </a:solidFill>
            <a:miter lim="800000"/>
            <a:headEnd/>
            <a:tailEnd/>
          </a:ln>
        </p:spPr>
        <p:txBody>
          <a:bodyPr>
            <a:spAutoFit/>
          </a:bodyPr>
          <a:lstStyle/>
          <a:p>
            <a:pPr algn="ctr" eaLnBrk="1" fontAlgn="auto" hangingPunct="1">
              <a:spcBef>
                <a:spcPts val="0"/>
              </a:spcBef>
              <a:spcAft>
                <a:spcPts val="0"/>
              </a:spcAft>
              <a:defRPr/>
            </a:pPr>
            <a:r>
              <a:rPr lang="en-US" altLang="ja-JP" sz="1200" dirty="0" smtClean="0">
                <a:latin typeface="+mj-ea"/>
                <a:ea typeface="+mj-ea"/>
                <a:cs typeface="+mn-cs"/>
              </a:rPr>
              <a:t>JSPECOI</a:t>
            </a:r>
            <a:r>
              <a:rPr lang="ja-JP" altLang="en-US" sz="1200" dirty="0" smtClean="0">
                <a:latin typeface="+mj-ea"/>
                <a:ea typeface="+mj-ea"/>
                <a:cs typeface="+mn-cs"/>
              </a:rPr>
              <a:t>様式</a:t>
            </a:r>
            <a:r>
              <a:rPr lang="en-US" altLang="ja-JP" sz="1200" dirty="0">
                <a:latin typeface="+mj-ea"/>
                <a:ea typeface="+mj-ea"/>
                <a:cs typeface="+mn-cs"/>
              </a:rPr>
              <a:t>1-</a:t>
            </a:r>
            <a:r>
              <a:rPr lang="ja-JP" altLang="en-US" sz="1200" dirty="0" smtClean="0">
                <a:latin typeface="+mj-ea"/>
                <a:ea typeface="+mj-ea"/>
                <a:cs typeface="+mn-cs"/>
              </a:rPr>
              <a:t>例①</a:t>
            </a:r>
            <a:endParaRPr lang="ja-JP" altLang="en-US" sz="1200" dirty="0">
              <a:latin typeface="+mj-ea"/>
              <a:ea typeface="+mj-ea"/>
              <a:cs typeface="+mn-cs"/>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txBox="1">
            <a:spLocks noChangeArrowheads="1"/>
          </p:cNvSpPr>
          <p:nvPr/>
        </p:nvSpPr>
        <p:spPr bwMode="auto">
          <a:xfrm>
            <a:off x="395288" y="3357563"/>
            <a:ext cx="8353425" cy="1233487"/>
          </a:xfrm>
          <a:prstGeom prst="rect">
            <a:avLst/>
          </a:prstGeom>
          <a:noFill/>
          <a:ln w="9525">
            <a:noFill/>
            <a:miter lim="800000"/>
            <a:headEnd/>
            <a:tailEnd/>
          </a:ln>
        </p:spPr>
        <p:txBody>
          <a:bodyPr/>
          <a:lstStyle/>
          <a:p>
            <a:pPr algn="ctr" eaLnBrk="1" fontAlgn="auto" hangingPunct="1">
              <a:spcBef>
                <a:spcPts val="0"/>
              </a:spcBef>
              <a:spcAft>
                <a:spcPts val="0"/>
              </a:spcAft>
              <a:defRPr/>
            </a:pPr>
            <a:r>
              <a:rPr lang="ja-JP" altLang="en-US" sz="3600" dirty="0">
                <a:solidFill>
                  <a:srgbClr val="0070C0"/>
                </a:solidFill>
                <a:latin typeface="+mn-ea"/>
                <a:ea typeface="+mn-ea"/>
                <a:cs typeface="+mn-cs"/>
              </a:rPr>
              <a:t>所属</a:t>
            </a:r>
            <a:r>
              <a:rPr lang="ja-JP" altLang="en-US" sz="3600" dirty="0" smtClean="0">
                <a:solidFill>
                  <a:srgbClr val="0070C0"/>
                </a:solidFill>
                <a:latin typeface="+mn-ea"/>
                <a:ea typeface="+mn-ea"/>
                <a:cs typeface="+mn-cs"/>
              </a:rPr>
              <a:t>：</a:t>
            </a:r>
            <a:r>
              <a:rPr lang="ja-JP" altLang="en-US" sz="3600" dirty="0">
                <a:solidFill>
                  <a:srgbClr val="0070C0"/>
                </a:solidFill>
                <a:latin typeface="+mn-ea"/>
              </a:rPr>
              <a:t>○○大学薬学部　医薬品評価学</a:t>
            </a:r>
          </a:p>
          <a:p>
            <a:pPr algn="ctr" eaLnBrk="1" fontAlgn="auto" hangingPunct="1">
              <a:spcBef>
                <a:spcPts val="0"/>
              </a:spcBef>
              <a:spcAft>
                <a:spcPts val="0"/>
              </a:spcAft>
              <a:defRPr/>
            </a:pPr>
            <a:r>
              <a:rPr lang="ja-JP" altLang="en-US" sz="3600" dirty="0" smtClean="0">
                <a:solidFill>
                  <a:srgbClr val="0070C0"/>
                </a:solidFill>
                <a:latin typeface="+mn-ea"/>
                <a:ea typeface="+mn-ea"/>
                <a:cs typeface="+mn-cs"/>
              </a:rPr>
              <a:t>発表者</a:t>
            </a:r>
            <a:r>
              <a:rPr lang="ja-JP" altLang="en-US" sz="3600" dirty="0">
                <a:solidFill>
                  <a:srgbClr val="0070C0"/>
                </a:solidFill>
                <a:latin typeface="+mn-ea"/>
                <a:ea typeface="+mn-ea"/>
                <a:cs typeface="+mn-cs"/>
              </a:rPr>
              <a:t>：○○○○</a:t>
            </a:r>
            <a:endParaRPr lang="ja-JP" altLang="en-US" sz="3600" kern="0" dirty="0">
              <a:solidFill>
                <a:srgbClr val="0070C0"/>
              </a:solidFill>
              <a:latin typeface="+mn-ea"/>
              <a:ea typeface="+mn-ea"/>
              <a:cs typeface="+mn-cs"/>
            </a:endParaRPr>
          </a:p>
        </p:txBody>
      </p:sp>
      <p:sp>
        <p:nvSpPr>
          <p:cNvPr id="3075" name="Text Box 7"/>
          <p:cNvSpPr txBox="1">
            <a:spLocks noChangeArrowheads="1"/>
          </p:cNvSpPr>
          <p:nvPr/>
        </p:nvSpPr>
        <p:spPr bwMode="auto">
          <a:xfrm>
            <a:off x="250825" y="471488"/>
            <a:ext cx="8572500"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kumimoji="1" sz="3200">
                <a:solidFill>
                  <a:schemeClr val="tx1"/>
                </a:solidFill>
                <a:latin typeface="Calibri" charset="0"/>
                <a:ea typeface="ＭＳ Ｐゴシック" charset="0"/>
                <a:cs typeface="ＭＳ Ｐゴシック" charset="0"/>
              </a:defRPr>
            </a:lvl1pPr>
            <a:lvl2pPr>
              <a:defRPr kumimoji="1" sz="2800">
                <a:solidFill>
                  <a:schemeClr val="tx1"/>
                </a:solidFill>
                <a:latin typeface="Calibri" charset="0"/>
                <a:ea typeface="ＭＳ Ｐゴシック" charset="0"/>
              </a:defRPr>
            </a:lvl2pPr>
            <a:lvl3pPr>
              <a:defRPr kumimoji="1" sz="2400">
                <a:solidFill>
                  <a:schemeClr val="tx1"/>
                </a:solidFill>
                <a:latin typeface="Calibri" charset="0"/>
                <a:ea typeface="ＭＳ Ｐゴシック" charset="0"/>
              </a:defRPr>
            </a:lvl3pPr>
            <a:lvl4pPr>
              <a:defRPr kumimoji="1" sz="2000">
                <a:solidFill>
                  <a:schemeClr val="tx1"/>
                </a:solidFill>
                <a:latin typeface="Calibri" charset="0"/>
                <a:ea typeface="ＭＳ Ｐゴシック" charset="0"/>
              </a:defRPr>
            </a:lvl4pPr>
            <a:lvl5pPr>
              <a:defRPr kumimoji="1" sz="2000">
                <a:solidFill>
                  <a:schemeClr val="tx1"/>
                </a:solidFill>
                <a:latin typeface="Calibri" charset="0"/>
                <a:ea typeface="ＭＳ Ｐゴシック" charset="0"/>
              </a:defRPr>
            </a:lvl5pPr>
            <a:lvl6pPr eaLnBrk="0" fontAlgn="base" hangingPunct="0">
              <a:spcAft>
                <a:spcPct val="0"/>
              </a:spcAft>
              <a:buFont typeface="Arial" charset="0"/>
              <a:buChar char="»"/>
              <a:defRPr kumimoji="1" sz="2000">
                <a:solidFill>
                  <a:schemeClr val="tx1"/>
                </a:solidFill>
                <a:latin typeface="Calibri" charset="0"/>
                <a:ea typeface="ＭＳ Ｐゴシック" charset="0"/>
              </a:defRPr>
            </a:lvl6pPr>
            <a:lvl7pPr eaLnBrk="0" fontAlgn="base" hangingPunct="0">
              <a:spcAft>
                <a:spcPct val="0"/>
              </a:spcAft>
              <a:buFont typeface="Arial" charset="0"/>
              <a:buChar char="»"/>
              <a:defRPr kumimoji="1" sz="2000">
                <a:solidFill>
                  <a:schemeClr val="tx1"/>
                </a:solidFill>
                <a:latin typeface="Calibri" charset="0"/>
                <a:ea typeface="ＭＳ Ｐゴシック" charset="0"/>
              </a:defRPr>
            </a:lvl7pPr>
            <a:lvl8pPr eaLnBrk="0" fontAlgn="base" hangingPunct="0">
              <a:spcAft>
                <a:spcPct val="0"/>
              </a:spcAft>
              <a:buFont typeface="Arial" charset="0"/>
              <a:buChar char="»"/>
              <a:defRPr kumimoji="1" sz="2000">
                <a:solidFill>
                  <a:schemeClr val="tx1"/>
                </a:solidFill>
                <a:latin typeface="Calibri" charset="0"/>
                <a:ea typeface="ＭＳ Ｐゴシック" charset="0"/>
              </a:defRPr>
            </a:lvl8pPr>
            <a:lvl9pPr eaLnBrk="0" fontAlgn="base" hangingPunct="0">
              <a:spcAft>
                <a:spcPct val="0"/>
              </a:spcAft>
              <a:buFont typeface="Arial" charset="0"/>
              <a:buChar char="»"/>
              <a:defRPr kumimoji="1" sz="2000">
                <a:solidFill>
                  <a:schemeClr val="tx1"/>
                </a:solidFill>
                <a:latin typeface="Calibri" charset="0"/>
                <a:ea typeface="ＭＳ Ｐゴシック" charset="0"/>
              </a:defRPr>
            </a:lvl9pPr>
          </a:lstStyle>
          <a:p>
            <a:pPr algn="ctr" eaLnBrk="1" hangingPunct="1"/>
            <a:r>
              <a:rPr lang="ja-JP" altLang="en-US" sz="4000" dirty="0">
                <a:solidFill>
                  <a:srgbClr val="C00000"/>
                </a:solidFill>
                <a:latin typeface="ＭＳ Ｐゴシック" charset="0"/>
              </a:rPr>
              <a:t>第○回 </a:t>
            </a:r>
            <a:r>
              <a:rPr lang="ja-JP" altLang="en-US" sz="4000" dirty="0" smtClean="0">
                <a:solidFill>
                  <a:srgbClr val="C00000"/>
                </a:solidFill>
                <a:latin typeface="ＭＳ Ｐゴシック" charset="0"/>
              </a:rPr>
              <a:t>日本薬剤</a:t>
            </a:r>
            <a:r>
              <a:rPr lang="ja-JP" altLang="en-US" sz="4000" dirty="0">
                <a:solidFill>
                  <a:srgbClr val="C00000"/>
                </a:solidFill>
                <a:latin typeface="ＭＳ Ｐゴシック" charset="0"/>
              </a:rPr>
              <a:t>疫学</a:t>
            </a:r>
            <a:r>
              <a:rPr lang="ja-JP" altLang="en-US" sz="4000" dirty="0" smtClean="0">
                <a:solidFill>
                  <a:srgbClr val="C00000"/>
                </a:solidFill>
                <a:latin typeface="ＭＳ Ｐゴシック" charset="0"/>
              </a:rPr>
              <a:t>学術</a:t>
            </a:r>
            <a:r>
              <a:rPr lang="ja-JP" altLang="en-US" sz="4000" dirty="0">
                <a:solidFill>
                  <a:srgbClr val="C00000"/>
                </a:solidFill>
                <a:latin typeface="ＭＳ Ｐゴシック" charset="0"/>
              </a:rPr>
              <a:t>総会</a:t>
            </a:r>
          </a:p>
        </p:txBody>
      </p:sp>
      <p:sp>
        <p:nvSpPr>
          <p:cNvPr id="17412" name="Rectangle 8"/>
          <p:cNvSpPr>
            <a:spLocks noChangeArrowheads="1"/>
          </p:cNvSpPr>
          <p:nvPr/>
        </p:nvSpPr>
        <p:spPr bwMode="auto">
          <a:xfrm>
            <a:off x="323850" y="1484313"/>
            <a:ext cx="8424863" cy="1512887"/>
          </a:xfrm>
          <a:prstGeom prst="rect">
            <a:avLst/>
          </a:prstGeom>
          <a:noFill/>
          <a:ln w="9525">
            <a:noFill/>
            <a:miter lim="800000"/>
            <a:headEnd/>
            <a:tailEnd/>
          </a:ln>
        </p:spPr>
        <p:txBody>
          <a:bodyPr anchor="ctr"/>
          <a:lstStyle/>
          <a:p>
            <a:pPr algn="ctr"/>
            <a:r>
              <a:rPr lang="ja-JP" altLang="en-US" sz="4400" dirty="0">
                <a:solidFill>
                  <a:srgbClr val="404040"/>
                </a:solidFill>
                <a:latin typeface="ＭＳ Ｐゴシック" charset="0"/>
              </a:rPr>
              <a:t>演題：○○○○の・・・・・・・・・・・・・・・・・・・・・・・・</a:t>
            </a:r>
            <a:r>
              <a:rPr lang="ja-JP" altLang="en-US" sz="4400" dirty="0" smtClean="0">
                <a:solidFill>
                  <a:srgbClr val="404040"/>
                </a:solidFill>
                <a:latin typeface="ＭＳ Ｐゴシック" charset="0"/>
              </a:rPr>
              <a:t>・安全性リスクの</a:t>
            </a:r>
            <a:r>
              <a:rPr lang="ja-JP" altLang="en-US" sz="4400" dirty="0">
                <a:solidFill>
                  <a:srgbClr val="404040"/>
                </a:solidFill>
                <a:latin typeface="ＭＳ Ｐゴシック" charset="0"/>
              </a:rPr>
              <a:t>比較</a:t>
            </a:r>
          </a:p>
        </p:txBody>
      </p:sp>
      <p:sp>
        <p:nvSpPr>
          <p:cNvPr id="3077" name="Rectangle 7"/>
          <p:cNvSpPr txBox="1">
            <a:spLocks noChangeArrowheads="1"/>
          </p:cNvSpPr>
          <p:nvPr/>
        </p:nvSpPr>
        <p:spPr bwMode="auto">
          <a:xfrm>
            <a:off x="395288" y="5157788"/>
            <a:ext cx="8424862" cy="1295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200">
                <a:solidFill>
                  <a:schemeClr val="tx1"/>
                </a:solidFill>
                <a:latin typeface="Calibri" charset="0"/>
                <a:ea typeface="ＭＳ Ｐゴシック" charset="0"/>
                <a:cs typeface="ＭＳ Ｐゴシック" charset="0"/>
              </a:defRPr>
            </a:lvl1pPr>
            <a:lvl2pPr>
              <a:defRPr kumimoji="1" sz="2800">
                <a:solidFill>
                  <a:schemeClr val="tx1"/>
                </a:solidFill>
                <a:latin typeface="Calibri" charset="0"/>
                <a:ea typeface="ＭＳ Ｐゴシック" charset="0"/>
              </a:defRPr>
            </a:lvl2pPr>
            <a:lvl3pPr>
              <a:defRPr kumimoji="1" sz="2400">
                <a:solidFill>
                  <a:schemeClr val="tx1"/>
                </a:solidFill>
                <a:latin typeface="Calibri" charset="0"/>
                <a:ea typeface="ＭＳ Ｐゴシック" charset="0"/>
              </a:defRPr>
            </a:lvl3pPr>
            <a:lvl4pPr>
              <a:defRPr kumimoji="1" sz="2000">
                <a:solidFill>
                  <a:schemeClr val="tx1"/>
                </a:solidFill>
                <a:latin typeface="Calibri" charset="0"/>
                <a:ea typeface="ＭＳ Ｐゴシック" charset="0"/>
              </a:defRPr>
            </a:lvl4pPr>
            <a:lvl5pPr>
              <a:defRPr kumimoji="1" sz="2000">
                <a:solidFill>
                  <a:schemeClr val="tx1"/>
                </a:solidFill>
                <a:latin typeface="Calibri" charset="0"/>
                <a:ea typeface="ＭＳ Ｐゴシック" charset="0"/>
              </a:defRPr>
            </a:lvl5pPr>
            <a:lvl6pPr eaLnBrk="0" fontAlgn="base" hangingPunct="0">
              <a:spcAft>
                <a:spcPct val="0"/>
              </a:spcAft>
              <a:buFont typeface="Arial" charset="0"/>
              <a:buChar char="»"/>
              <a:defRPr kumimoji="1" sz="2000">
                <a:solidFill>
                  <a:schemeClr val="tx1"/>
                </a:solidFill>
                <a:latin typeface="Calibri" charset="0"/>
                <a:ea typeface="ＭＳ Ｐゴシック" charset="0"/>
              </a:defRPr>
            </a:lvl6pPr>
            <a:lvl7pPr eaLnBrk="0" fontAlgn="base" hangingPunct="0">
              <a:spcAft>
                <a:spcPct val="0"/>
              </a:spcAft>
              <a:buFont typeface="Arial" charset="0"/>
              <a:buChar char="»"/>
              <a:defRPr kumimoji="1" sz="2000">
                <a:solidFill>
                  <a:schemeClr val="tx1"/>
                </a:solidFill>
                <a:latin typeface="Calibri" charset="0"/>
                <a:ea typeface="ＭＳ Ｐゴシック" charset="0"/>
              </a:defRPr>
            </a:lvl7pPr>
            <a:lvl8pPr eaLnBrk="0" fontAlgn="base" hangingPunct="0">
              <a:spcAft>
                <a:spcPct val="0"/>
              </a:spcAft>
              <a:buFont typeface="Arial" charset="0"/>
              <a:buChar char="»"/>
              <a:defRPr kumimoji="1" sz="2000">
                <a:solidFill>
                  <a:schemeClr val="tx1"/>
                </a:solidFill>
                <a:latin typeface="Calibri" charset="0"/>
                <a:ea typeface="ＭＳ Ｐゴシック" charset="0"/>
              </a:defRPr>
            </a:lvl8pPr>
            <a:lvl9pPr eaLnBrk="0" fontAlgn="base" hangingPunct="0">
              <a:spcAft>
                <a:spcPct val="0"/>
              </a:spcAft>
              <a:buFont typeface="Arial" charset="0"/>
              <a:buChar char="»"/>
              <a:defRPr kumimoji="1" sz="2000">
                <a:solidFill>
                  <a:schemeClr val="tx1"/>
                </a:solidFill>
                <a:latin typeface="Calibri" charset="0"/>
                <a:ea typeface="ＭＳ Ｐゴシック" charset="0"/>
              </a:defRPr>
            </a:lvl9pPr>
          </a:lstStyle>
          <a:p>
            <a:pPr eaLnBrk="1" hangingPunct="1"/>
            <a:r>
              <a:rPr lang="ja-JP" altLang="en-US" sz="2400">
                <a:latin typeface="ＭＳ Ｐゴシック" charset="0"/>
              </a:rPr>
              <a:t>本演題発表に関連して、過去</a:t>
            </a:r>
            <a:r>
              <a:rPr lang="en-US" altLang="ja-JP" sz="2400">
                <a:latin typeface="ＭＳ Ｐゴシック" charset="0"/>
              </a:rPr>
              <a:t>1</a:t>
            </a:r>
            <a:r>
              <a:rPr lang="ja-JP" altLang="en-US" sz="2400">
                <a:latin typeface="ＭＳ Ｐゴシック" charset="0"/>
              </a:rPr>
              <a:t>年間に△△製薬、□□社、○□製薬より講演料を、また所属講座に対して△△製薬、○○製薬、□○社より委託研究費または奨学寄付金を受けています。</a:t>
            </a:r>
            <a:endParaRPr lang="ja-JP" altLang="en-US" sz="2400">
              <a:solidFill>
                <a:srgbClr val="000000"/>
              </a:solidFill>
              <a:latin typeface="ＭＳ Ｐゴシック" charset="0"/>
            </a:endParaRPr>
          </a:p>
        </p:txBody>
      </p:sp>
      <p:sp>
        <p:nvSpPr>
          <p:cNvPr id="7" name="Text Box 7"/>
          <p:cNvSpPr txBox="1">
            <a:spLocks noChangeArrowheads="1"/>
          </p:cNvSpPr>
          <p:nvPr/>
        </p:nvSpPr>
        <p:spPr bwMode="auto">
          <a:xfrm>
            <a:off x="7524750" y="0"/>
            <a:ext cx="1619250" cy="276225"/>
          </a:xfrm>
          <a:prstGeom prst="rect">
            <a:avLst/>
          </a:prstGeom>
          <a:solidFill>
            <a:schemeClr val="accent6">
              <a:lumMod val="40000"/>
              <a:lumOff val="60000"/>
            </a:schemeClr>
          </a:solidFill>
          <a:ln w="9525">
            <a:solidFill>
              <a:schemeClr val="accent6">
                <a:lumMod val="40000"/>
                <a:lumOff val="60000"/>
              </a:schemeClr>
            </a:solidFill>
            <a:miter lim="800000"/>
            <a:headEnd/>
            <a:tailEnd/>
          </a:ln>
        </p:spPr>
        <p:txBody>
          <a:bodyPr>
            <a:spAutoFit/>
          </a:bodyPr>
          <a:lstStyle/>
          <a:p>
            <a:pPr algn="ctr" eaLnBrk="1" fontAlgn="auto" hangingPunct="1">
              <a:spcBef>
                <a:spcPts val="0"/>
              </a:spcBef>
              <a:spcAft>
                <a:spcPts val="0"/>
              </a:spcAft>
              <a:defRPr/>
            </a:pPr>
            <a:r>
              <a:rPr lang="en-US" altLang="ja-JP" sz="1200" dirty="0" smtClean="0">
                <a:latin typeface="+mj-ea"/>
                <a:ea typeface="+mj-ea"/>
                <a:cs typeface="+mn-cs"/>
              </a:rPr>
              <a:t>JSPECOI</a:t>
            </a:r>
            <a:r>
              <a:rPr lang="ja-JP" altLang="en-US" sz="1200" dirty="0" smtClean="0">
                <a:latin typeface="+mj-ea"/>
                <a:ea typeface="+mj-ea"/>
                <a:cs typeface="+mn-cs"/>
              </a:rPr>
              <a:t>様式</a:t>
            </a:r>
            <a:r>
              <a:rPr lang="en-US" altLang="ja-JP" sz="1200" dirty="0">
                <a:latin typeface="+mj-ea"/>
                <a:ea typeface="+mj-ea"/>
                <a:cs typeface="+mn-cs"/>
              </a:rPr>
              <a:t>1-</a:t>
            </a:r>
            <a:r>
              <a:rPr lang="ja-JP" altLang="en-US" sz="1200" dirty="0">
                <a:latin typeface="+mj-ea"/>
                <a:ea typeface="+mj-ea"/>
                <a:cs typeface="+mn-cs"/>
              </a:rPr>
              <a:t>例②</a:t>
            </a:r>
          </a:p>
        </p:txBody>
      </p:sp>
    </p:spTree>
    <p:extLst>
      <p:ext uri="{BB962C8B-B14F-4D97-AF65-F5344CB8AC3E}">
        <p14:creationId xmlns:p14="http://schemas.microsoft.com/office/powerpoint/2010/main" val="21345649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txBox="1">
            <a:spLocks noChangeArrowheads="1"/>
          </p:cNvSpPr>
          <p:nvPr/>
        </p:nvSpPr>
        <p:spPr bwMode="auto">
          <a:xfrm>
            <a:off x="179388" y="490538"/>
            <a:ext cx="8785225" cy="6251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sz="3200">
                <a:solidFill>
                  <a:schemeClr val="tx1"/>
                </a:solidFill>
                <a:latin typeface="Calibri" charset="0"/>
                <a:ea typeface="ＭＳ Ｐゴシック" charset="0"/>
                <a:cs typeface="ＭＳ Ｐゴシック" charset="0"/>
              </a:defRPr>
            </a:lvl1pPr>
            <a:lvl2pPr>
              <a:defRPr kumimoji="1" sz="2800">
                <a:solidFill>
                  <a:schemeClr val="tx1"/>
                </a:solidFill>
                <a:latin typeface="Calibri" charset="0"/>
                <a:ea typeface="ＭＳ Ｐゴシック" charset="0"/>
              </a:defRPr>
            </a:lvl2pPr>
            <a:lvl3pPr>
              <a:defRPr kumimoji="1" sz="2400">
                <a:solidFill>
                  <a:schemeClr val="tx1"/>
                </a:solidFill>
                <a:latin typeface="Calibri" charset="0"/>
                <a:ea typeface="ＭＳ Ｐゴシック" charset="0"/>
              </a:defRPr>
            </a:lvl3pPr>
            <a:lvl4pPr>
              <a:defRPr kumimoji="1" sz="2000">
                <a:solidFill>
                  <a:schemeClr val="tx1"/>
                </a:solidFill>
                <a:latin typeface="Calibri" charset="0"/>
                <a:ea typeface="ＭＳ Ｐゴシック" charset="0"/>
              </a:defRPr>
            </a:lvl4pPr>
            <a:lvl5pPr>
              <a:defRPr kumimoji="1" sz="2000">
                <a:solidFill>
                  <a:schemeClr val="tx1"/>
                </a:solidFill>
                <a:latin typeface="Calibri" charset="0"/>
                <a:ea typeface="ＭＳ Ｐゴシック" charset="0"/>
              </a:defRPr>
            </a:lvl5pPr>
            <a:lvl6pPr eaLnBrk="0" fontAlgn="base" hangingPunct="0">
              <a:spcAft>
                <a:spcPct val="0"/>
              </a:spcAft>
              <a:buFont typeface="Arial" charset="0"/>
              <a:buChar char="»"/>
              <a:defRPr kumimoji="1" sz="2000">
                <a:solidFill>
                  <a:schemeClr val="tx1"/>
                </a:solidFill>
                <a:latin typeface="Calibri" charset="0"/>
                <a:ea typeface="ＭＳ Ｐゴシック" charset="0"/>
              </a:defRPr>
            </a:lvl6pPr>
            <a:lvl7pPr eaLnBrk="0" fontAlgn="base" hangingPunct="0">
              <a:spcAft>
                <a:spcPct val="0"/>
              </a:spcAft>
              <a:buFont typeface="Arial" charset="0"/>
              <a:buChar char="»"/>
              <a:defRPr kumimoji="1" sz="2000">
                <a:solidFill>
                  <a:schemeClr val="tx1"/>
                </a:solidFill>
                <a:latin typeface="Calibri" charset="0"/>
                <a:ea typeface="ＭＳ Ｐゴシック" charset="0"/>
              </a:defRPr>
            </a:lvl7pPr>
            <a:lvl8pPr eaLnBrk="0" fontAlgn="base" hangingPunct="0">
              <a:spcAft>
                <a:spcPct val="0"/>
              </a:spcAft>
              <a:buFont typeface="Arial" charset="0"/>
              <a:buChar char="»"/>
              <a:defRPr kumimoji="1" sz="2000">
                <a:solidFill>
                  <a:schemeClr val="tx1"/>
                </a:solidFill>
                <a:latin typeface="Calibri" charset="0"/>
                <a:ea typeface="ＭＳ Ｐゴシック" charset="0"/>
              </a:defRPr>
            </a:lvl8pPr>
            <a:lvl9pPr eaLnBrk="0" fontAlgn="base" hangingPunct="0">
              <a:spcAft>
                <a:spcPct val="0"/>
              </a:spcAft>
              <a:buFont typeface="Arial" charset="0"/>
              <a:buChar char="»"/>
              <a:defRPr kumimoji="1" sz="2000">
                <a:solidFill>
                  <a:schemeClr val="tx1"/>
                </a:solidFill>
                <a:latin typeface="Calibri" charset="0"/>
                <a:ea typeface="ＭＳ Ｐゴシック" charset="0"/>
              </a:defRPr>
            </a:lvl9pPr>
          </a:lstStyle>
          <a:p>
            <a:pPr marL="273050" indent="-273050" eaLnBrk="1" hangingPunct="1"/>
            <a:r>
              <a:rPr lang="ja-JP" altLang="en-US" sz="1600" dirty="0">
                <a:latin typeface="ＭＳ Ｐゴシック" charset="0"/>
              </a:rPr>
              <a:t>①企業や営利を目的とした</a:t>
            </a:r>
            <a:r>
              <a:rPr lang="ja-JP" altLang="en-US" sz="1600" dirty="0" smtClean="0">
                <a:latin typeface="ＭＳ Ｐゴシック" charset="0"/>
              </a:rPr>
              <a:t>団体</a:t>
            </a:r>
            <a:r>
              <a:rPr lang="ja-JP" altLang="ja-JP" sz="1600" dirty="0"/>
              <a:t>との雇用関係、もしく</a:t>
            </a:r>
            <a:r>
              <a:rPr lang="ja-JP" altLang="ja-JP" sz="1600" dirty="0" smtClean="0"/>
              <a:t>は</a:t>
            </a:r>
            <a:r>
              <a:rPr lang="ja-JP" altLang="en-US" sz="1600" dirty="0" smtClean="0">
                <a:latin typeface="ＭＳ Ｐゴシック" charset="0"/>
              </a:rPr>
              <a:t>役員</a:t>
            </a:r>
            <a:r>
              <a:rPr lang="ja-JP" altLang="en-US" sz="1600" dirty="0">
                <a:latin typeface="ＭＳ Ｐゴシック" charset="0"/>
              </a:rPr>
              <a:t>、顧問</a:t>
            </a:r>
            <a:r>
              <a:rPr lang="ja-JP" altLang="en-US" sz="1600" dirty="0" smtClean="0">
                <a:latin typeface="ＭＳ Ｐゴシック" charset="0"/>
              </a:rPr>
              <a:t>職の兼業</a:t>
            </a:r>
            <a:endParaRPr lang="en-US" altLang="ja-JP" sz="1600" dirty="0">
              <a:latin typeface="ＭＳ Ｐゴシック" charset="0"/>
            </a:endParaRPr>
          </a:p>
          <a:p>
            <a:pPr marL="273050" indent="-273050" eaLnBrk="1" hangingPunct="1"/>
            <a:r>
              <a:rPr lang="ja-JP" altLang="en-US" sz="1600" dirty="0">
                <a:latin typeface="ＭＳ Ｐゴシック" charset="0"/>
              </a:rPr>
              <a:t>　　（</a:t>
            </a:r>
            <a:r>
              <a:rPr lang="en-US" altLang="ja-JP" sz="1600" dirty="0">
                <a:latin typeface="ＭＳ Ｐゴシック" charset="0"/>
              </a:rPr>
              <a:t>1</a:t>
            </a:r>
            <a:r>
              <a:rPr lang="ja-JP" altLang="en-US" sz="1600" dirty="0">
                <a:latin typeface="ＭＳ Ｐゴシック" charset="0"/>
              </a:rPr>
              <a:t>つの企業・団体から年間</a:t>
            </a:r>
            <a:r>
              <a:rPr lang="en-US" altLang="ja-JP" sz="1600" dirty="0">
                <a:latin typeface="ＭＳ Ｐゴシック" charset="0"/>
              </a:rPr>
              <a:t>100</a:t>
            </a:r>
            <a:r>
              <a:rPr lang="ja-JP" altLang="en-US" sz="1600" dirty="0">
                <a:latin typeface="ＭＳ Ｐゴシック" charset="0"/>
              </a:rPr>
              <a:t>万円以上</a:t>
            </a:r>
            <a:r>
              <a:rPr lang="ja-JP" altLang="en-US" sz="1600">
                <a:latin typeface="ＭＳ Ｐゴシック" charset="0"/>
              </a:rPr>
              <a:t>の</a:t>
            </a:r>
            <a:r>
              <a:rPr lang="ja-JP" altLang="en-US" sz="1600" smtClean="0">
                <a:latin typeface="ＭＳ Ｐゴシック" charset="0"/>
              </a:rPr>
              <a:t>もの）</a:t>
            </a:r>
            <a:endParaRPr lang="ja-JP" altLang="en-US" sz="1600" dirty="0">
              <a:latin typeface="ＭＳ Ｐゴシック" charset="0"/>
            </a:endParaRPr>
          </a:p>
          <a:p>
            <a:pPr marL="273050" indent="-273050" eaLnBrk="1" hangingPunct="1"/>
            <a:r>
              <a:rPr lang="ja-JP" altLang="en-US" sz="1600" dirty="0" smtClean="0">
                <a:latin typeface="ＭＳ Ｐゴシック" charset="0"/>
              </a:rPr>
              <a:t>②</a:t>
            </a:r>
            <a:r>
              <a:rPr lang="ja-JP" altLang="en-US" sz="1600" dirty="0"/>
              <a:t>産学連携活動の相手先の株式（公開・未公開を問わず</a:t>
            </a:r>
            <a:r>
              <a:rPr lang="ja-JP" altLang="en-US" sz="1600" dirty="0" smtClean="0"/>
              <a:t>）、出資金、ストックオプション、受益権</a:t>
            </a:r>
            <a:r>
              <a:rPr lang="ja-JP" altLang="en-US" sz="1600" dirty="0"/>
              <a:t>などの保有</a:t>
            </a:r>
            <a:r>
              <a:rPr lang="ja-JP" altLang="en-US" sz="1600" dirty="0" smtClean="0"/>
              <a:t>　</a:t>
            </a:r>
            <a:r>
              <a:rPr lang="ja-JP" altLang="en-US" sz="1600" dirty="0" smtClean="0">
                <a:latin typeface="ＭＳ Ｐゴシック" charset="0"/>
              </a:rPr>
              <a:t>（</a:t>
            </a:r>
            <a:r>
              <a:rPr lang="en-US" altLang="ja-JP" sz="1600" dirty="0"/>
              <a:t>1</a:t>
            </a:r>
            <a:r>
              <a:rPr lang="ja-JP" altLang="ja-JP" sz="1600" dirty="0" err="1"/>
              <a:t>つの</a:t>
            </a:r>
            <a:r>
              <a:rPr lang="ja-JP" altLang="ja-JP" sz="1600" dirty="0"/>
              <a:t>企業の</a:t>
            </a:r>
            <a:r>
              <a:rPr lang="en-US" altLang="ja-JP" sz="1600" dirty="0"/>
              <a:t>1</a:t>
            </a:r>
            <a:r>
              <a:rPr lang="ja-JP" altLang="ja-JP" sz="1600" dirty="0"/>
              <a:t>年間の株式による利益（配当，売却益の総和）が</a:t>
            </a:r>
            <a:r>
              <a:rPr lang="en-US" altLang="ja-JP" sz="1600" dirty="0"/>
              <a:t>100</a:t>
            </a:r>
            <a:r>
              <a:rPr lang="ja-JP" altLang="ja-JP" sz="1600" dirty="0"/>
              <a:t>万円以上，あるいは当該株式の</a:t>
            </a:r>
            <a:r>
              <a:rPr lang="en-US" altLang="ja-JP" sz="1600" dirty="0"/>
              <a:t>5</a:t>
            </a:r>
            <a:r>
              <a:rPr lang="ja-JP" altLang="ja-JP" sz="1600" dirty="0"/>
              <a:t>％以上所有する場合</a:t>
            </a:r>
            <a:r>
              <a:rPr lang="ja-JP" altLang="en-US" sz="1600" dirty="0" smtClean="0">
                <a:latin typeface="ＭＳ Ｐゴシック" charset="0"/>
              </a:rPr>
              <a:t>）</a:t>
            </a:r>
          </a:p>
          <a:p>
            <a:pPr marL="273050" indent="-273050" eaLnBrk="1" hangingPunct="1"/>
            <a:r>
              <a:rPr lang="ja-JP" altLang="en-US" sz="1600" dirty="0" smtClean="0">
                <a:latin typeface="ＭＳ Ｐゴシック" charset="0"/>
              </a:rPr>
              <a:t>③</a:t>
            </a:r>
            <a:r>
              <a:rPr lang="ja-JP" altLang="en-US" sz="1600" dirty="0">
                <a:latin typeface="ＭＳ Ｐゴシック" charset="0"/>
              </a:rPr>
              <a:t>企業や営利を目的とした団体から知的財産権使用料として支払われた収入など</a:t>
            </a:r>
            <a:endParaRPr lang="en-US" altLang="ja-JP" sz="1600" dirty="0">
              <a:latin typeface="ＭＳ Ｐゴシック" charset="0"/>
            </a:endParaRPr>
          </a:p>
          <a:p>
            <a:pPr marL="273050" indent="-273050" eaLnBrk="1" hangingPunct="1"/>
            <a:r>
              <a:rPr lang="ja-JP" altLang="en-US" sz="1600" dirty="0">
                <a:latin typeface="ＭＳ Ｐゴシック" charset="0"/>
              </a:rPr>
              <a:t>　　（</a:t>
            </a:r>
            <a:r>
              <a:rPr lang="en-US" altLang="ja-JP" sz="1600" dirty="0" smtClean="0">
                <a:latin typeface="ＭＳ Ｐゴシック" charset="0"/>
              </a:rPr>
              <a:t>1</a:t>
            </a:r>
            <a:r>
              <a:rPr lang="ja-JP" altLang="en-US" sz="1600" dirty="0" err="1" smtClean="0">
                <a:latin typeface="ＭＳ Ｐゴシック" charset="0"/>
              </a:rPr>
              <a:t>つの</a:t>
            </a:r>
            <a:r>
              <a:rPr lang="ja-JP" altLang="en-US" sz="1600" dirty="0">
                <a:latin typeface="ＭＳ Ｐゴシック" charset="0"/>
              </a:rPr>
              <a:t>権利使用料が年間</a:t>
            </a:r>
            <a:r>
              <a:rPr lang="en-US" altLang="ja-JP" sz="1600" dirty="0">
                <a:latin typeface="ＭＳ Ｐゴシック" charset="0"/>
              </a:rPr>
              <a:t>100</a:t>
            </a:r>
            <a:r>
              <a:rPr lang="ja-JP" altLang="en-US" sz="1600" dirty="0">
                <a:latin typeface="ＭＳ Ｐゴシック" charset="0"/>
              </a:rPr>
              <a:t>万円以上のもの）</a:t>
            </a:r>
          </a:p>
          <a:p>
            <a:pPr marL="273050" indent="-273050" eaLnBrk="1" hangingPunct="1"/>
            <a:r>
              <a:rPr lang="ja-JP" altLang="en-US" sz="1600" dirty="0">
                <a:latin typeface="ＭＳ Ｐゴシック" charset="0"/>
              </a:rPr>
              <a:t>④企業や営利を目的とした団体より，会議の出席（発表）に対し，</a:t>
            </a:r>
            <a:r>
              <a:rPr lang="ja-JP" altLang="en-US" sz="1600" dirty="0" smtClean="0">
                <a:latin typeface="ＭＳ Ｐゴシック" charset="0"/>
              </a:rPr>
              <a:t>研究者を</a:t>
            </a:r>
            <a:r>
              <a:rPr lang="ja-JP" altLang="en-US" sz="1600" dirty="0">
                <a:latin typeface="ＭＳ Ｐゴシック" charset="0"/>
              </a:rPr>
              <a:t>拘束した時間・</a:t>
            </a:r>
            <a:r>
              <a:rPr lang="ja-JP" altLang="en-US" sz="1600" dirty="0" smtClean="0">
                <a:latin typeface="ＭＳ Ｐゴシック" charset="0"/>
              </a:rPr>
              <a:t>労力</a:t>
            </a:r>
            <a:r>
              <a:rPr lang="ja-JP" altLang="en-US" sz="1600" dirty="0">
                <a:latin typeface="ＭＳ Ｐゴシック" charset="0"/>
              </a:rPr>
              <a:t>に対して支払われた日</a:t>
            </a:r>
            <a:r>
              <a:rPr lang="ja-JP" altLang="en-US" sz="1600" dirty="0" smtClean="0">
                <a:latin typeface="ＭＳ Ｐゴシック" charset="0"/>
              </a:rPr>
              <a:t>当（講演料など）</a:t>
            </a:r>
            <a:endParaRPr lang="en-US" altLang="ja-JP" sz="1600" dirty="0">
              <a:latin typeface="ＭＳ Ｐゴシック" charset="0"/>
            </a:endParaRPr>
          </a:p>
          <a:p>
            <a:pPr marL="273050" indent="-273050" eaLnBrk="1" hangingPunct="1"/>
            <a:r>
              <a:rPr lang="ja-JP" altLang="en-US" sz="1600" dirty="0">
                <a:latin typeface="ＭＳ Ｐゴシック" charset="0"/>
              </a:rPr>
              <a:t>　　（</a:t>
            </a:r>
            <a:r>
              <a:rPr lang="en-US" altLang="ja-JP" sz="1600" dirty="0">
                <a:latin typeface="ＭＳ Ｐゴシック" charset="0"/>
              </a:rPr>
              <a:t>1</a:t>
            </a:r>
            <a:r>
              <a:rPr lang="ja-JP" altLang="en-US" sz="1600" dirty="0">
                <a:latin typeface="ＭＳ Ｐゴシック" charset="0"/>
              </a:rPr>
              <a:t>つの企業・団体からの年間合計</a:t>
            </a:r>
            <a:r>
              <a:rPr lang="en-US" altLang="ja-JP" sz="1600" dirty="0">
                <a:latin typeface="ＭＳ Ｐゴシック" charset="0"/>
              </a:rPr>
              <a:t>50</a:t>
            </a:r>
            <a:r>
              <a:rPr lang="ja-JP" altLang="en-US" sz="1600" dirty="0">
                <a:latin typeface="ＭＳ Ｐゴシック" charset="0"/>
              </a:rPr>
              <a:t>万円以上のもの）</a:t>
            </a:r>
          </a:p>
          <a:p>
            <a:pPr marL="273050" indent="-273050" eaLnBrk="1" hangingPunct="1"/>
            <a:r>
              <a:rPr lang="ja-JP" altLang="en-US" sz="1600" dirty="0">
                <a:latin typeface="ＭＳ Ｐゴシック" charset="0"/>
              </a:rPr>
              <a:t>⑤企業や営利を目的とした団体のパンフレットなどの執筆に対して支払われた</a:t>
            </a:r>
            <a:r>
              <a:rPr lang="ja-JP" altLang="en-US" sz="1600" dirty="0" smtClean="0">
                <a:latin typeface="ＭＳ Ｐゴシック" charset="0"/>
              </a:rPr>
              <a:t>原稿料</a:t>
            </a:r>
            <a:endParaRPr lang="en-US" altLang="ja-JP" sz="1600" dirty="0">
              <a:latin typeface="ＭＳ Ｐゴシック" charset="0"/>
            </a:endParaRPr>
          </a:p>
          <a:p>
            <a:pPr marL="273050" indent="-273050" eaLnBrk="1" hangingPunct="1"/>
            <a:r>
              <a:rPr lang="ja-JP" altLang="en-US" sz="1600" dirty="0">
                <a:latin typeface="ＭＳ Ｐゴシック" charset="0"/>
              </a:rPr>
              <a:t>　　（</a:t>
            </a:r>
            <a:r>
              <a:rPr lang="en-US" altLang="ja-JP" sz="1600" dirty="0">
                <a:latin typeface="ＭＳ Ｐゴシック" charset="0"/>
              </a:rPr>
              <a:t>1</a:t>
            </a:r>
            <a:r>
              <a:rPr lang="ja-JP" altLang="en-US" sz="1600" dirty="0">
                <a:latin typeface="ＭＳ Ｐゴシック" charset="0"/>
              </a:rPr>
              <a:t>つの企業・団体から年間合計</a:t>
            </a:r>
            <a:r>
              <a:rPr lang="en-US" altLang="ja-JP" sz="1600" dirty="0">
                <a:latin typeface="ＭＳ Ｐゴシック" charset="0"/>
              </a:rPr>
              <a:t>50</a:t>
            </a:r>
            <a:r>
              <a:rPr lang="ja-JP" altLang="en-US" sz="1600" dirty="0">
                <a:latin typeface="ＭＳ Ｐゴシック" charset="0"/>
              </a:rPr>
              <a:t>万円以上のもの）</a:t>
            </a:r>
          </a:p>
          <a:p>
            <a:pPr marL="273050" indent="-273050" eaLnBrk="1" hangingPunct="1"/>
            <a:r>
              <a:rPr lang="ja-JP" altLang="en-US" sz="1600" dirty="0">
                <a:latin typeface="ＭＳ Ｐゴシック" charset="0"/>
              </a:rPr>
              <a:t>⑥企業や営利を目的とした団体が提供する</a:t>
            </a:r>
            <a:r>
              <a:rPr lang="ja-JP" altLang="en-US" sz="1600" dirty="0" smtClean="0">
                <a:latin typeface="ＭＳ Ｐゴシック" charset="0"/>
              </a:rPr>
              <a:t>研究費</a:t>
            </a:r>
            <a:endParaRPr lang="en-US" altLang="ja-JP" sz="1600" dirty="0" smtClean="0">
              <a:latin typeface="ＭＳ Ｐゴシック" charset="0"/>
            </a:endParaRPr>
          </a:p>
          <a:p>
            <a:pPr marL="273050" indent="-273050" eaLnBrk="1" hangingPunct="1"/>
            <a:r>
              <a:rPr lang="ja-JP" altLang="en-US" sz="1600" dirty="0">
                <a:latin typeface="ＭＳ Ｐゴシック" charset="0"/>
              </a:rPr>
              <a:t>　　（</a:t>
            </a:r>
            <a:r>
              <a:rPr lang="en-US" altLang="ja-JP" sz="1600" dirty="0">
                <a:latin typeface="ＭＳ Ｐゴシック" charset="0"/>
              </a:rPr>
              <a:t>1</a:t>
            </a:r>
            <a:r>
              <a:rPr lang="ja-JP" altLang="en-US" sz="1600" dirty="0" err="1" smtClean="0">
                <a:latin typeface="ＭＳ Ｐゴシック" charset="0"/>
              </a:rPr>
              <a:t>つの</a:t>
            </a:r>
            <a:r>
              <a:rPr lang="ja-JP" altLang="ja-JP" sz="1600" dirty="0"/>
              <a:t>企業・団体から臨床研究（受託研究費，共同研究費など）に対して支払われた総額が年間</a:t>
            </a:r>
            <a:r>
              <a:rPr lang="en-US" altLang="ja-JP" sz="1600" dirty="0">
                <a:latin typeface="+mj-ea"/>
                <a:ea typeface="+mj-ea"/>
              </a:rPr>
              <a:t>100</a:t>
            </a:r>
            <a:r>
              <a:rPr lang="ja-JP" altLang="ja-JP" sz="1600" dirty="0"/>
              <a:t>万円以上の</a:t>
            </a:r>
            <a:r>
              <a:rPr lang="ja-JP" altLang="ja-JP" sz="1600" dirty="0" smtClean="0"/>
              <a:t>もの</a:t>
            </a:r>
            <a:r>
              <a:rPr lang="ja-JP" altLang="en-US" sz="1600" dirty="0" smtClean="0">
                <a:latin typeface="ＭＳ Ｐゴシック" charset="0"/>
              </a:rPr>
              <a:t>）</a:t>
            </a:r>
            <a:endParaRPr lang="ja-JP" altLang="en-US" sz="1600" dirty="0">
              <a:latin typeface="ＭＳ Ｐゴシック" charset="0"/>
            </a:endParaRPr>
          </a:p>
          <a:p>
            <a:pPr marL="273050" indent="-273050" eaLnBrk="1" hangingPunct="1"/>
            <a:r>
              <a:rPr lang="ja-JP" altLang="en-US" sz="1600" dirty="0">
                <a:latin typeface="ＭＳ Ｐゴシック" charset="0"/>
              </a:rPr>
              <a:t>⑦企業や営利を目的とした団体が提供する奨学寄付金（奨励寄付金）など</a:t>
            </a:r>
            <a:endParaRPr lang="en-US" altLang="ja-JP" sz="1600" dirty="0">
              <a:latin typeface="ＭＳ Ｐゴシック" charset="0"/>
            </a:endParaRPr>
          </a:p>
          <a:p>
            <a:pPr marL="273050" indent="-273050" eaLnBrk="1" hangingPunct="1"/>
            <a:r>
              <a:rPr lang="ja-JP" altLang="en-US" sz="1600" dirty="0">
                <a:latin typeface="ＭＳ Ｐゴシック" charset="0"/>
              </a:rPr>
              <a:t>　　（</a:t>
            </a:r>
            <a:r>
              <a:rPr lang="en-US" altLang="ja-JP" sz="1600" dirty="0">
                <a:latin typeface="ＭＳ Ｐゴシック" charset="0"/>
              </a:rPr>
              <a:t>1</a:t>
            </a:r>
            <a:r>
              <a:rPr lang="ja-JP" altLang="en-US" sz="1600" dirty="0" err="1">
                <a:latin typeface="ＭＳ Ｐゴシック" charset="0"/>
              </a:rPr>
              <a:t>つの</a:t>
            </a:r>
            <a:r>
              <a:rPr lang="ja-JP" altLang="en-US" sz="1600" dirty="0">
                <a:latin typeface="ＭＳ Ｐゴシック" charset="0"/>
              </a:rPr>
              <a:t>企業・組織や団体から，申告者個人または申告者が所属する部局（講座・分野）あるいは研究室の代表者に支払われた総額</a:t>
            </a:r>
            <a:r>
              <a:rPr lang="ja-JP" altLang="en-US" sz="1600" dirty="0" smtClean="0">
                <a:latin typeface="ＭＳ Ｐゴシック" charset="0"/>
              </a:rPr>
              <a:t>が年間</a:t>
            </a:r>
            <a:r>
              <a:rPr lang="en-US" altLang="ja-JP" sz="1600" dirty="0">
                <a:latin typeface="ＭＳ Ｐゴシック" charset="0"/>
              </a:rPr>
              <a:t>100</a:t>
            </a:r>
            <a:r>
              <a:rPr lang="ja-JP" altLang="en-US" sz="1600" dirty="0">
                <a:latin typeface="ＭＳ Ｐゴシック" charset="0"/>
              </a:rPr>
              <a:t>万円以上の</a:t>
            </a:r>
            <a:r>
              <a:rPr lang="ja-JP" altLang="en-US" sz="1600" dirty="0" smtClean="0">
                <a:latin typeface="ＭＳ Ｐゴシック" charset="0"/>
              </a:rPr>
              <a:t>もの）</a:t>
            </a:r>
            <a:endParaRPr lang="ja-JP" altLang="en-US" sz="1600" dirty="0">
              <a:latin typeface="ＭＳ Ｐゴシック" charset="0"/>
            </a:endParaRPr>
          </a:p>
          <a:p>
            <a:pPr marL="273050" indent="-273050" eaLnBrk="1" hangingPunct="1"/>
            <a:r>
              <a:rPr lang="ja-JP" altLang="en-US" sz="1600" dirty="0">
                <a:latin typeface="ＭＳ Ｐゴシック" charset="0"/>
              </a:rPr>
              <a:t>⑧企業や営利を目的とした団体が提供</a:t>
            </a:r>
            <a:r>
              <a:rPr lang="ja-JP" altLang="en-US" sz="1600" dirty="0" smtClean="0">
                <a:latin typeface="ＭＳ Ｐゴシック" charset="0"/>
              </a:rPr>
              <a:t>する寄附講座</a:t>
            </a:r>
            <a:r>
              <a:rPr lang="ja-JP" altLang="en-US" sz="1600" dirty="0">
                <a:latin typeface="ＭＳ Ｐゴシック" charset="0"/>
              </a:rPr>
              <a:t>との関連</a:t>
            </a:r>
            <a:endParaRPr lang="en-US" altLang="ja-JP" sz="1600" dirty="0">
              <a:latin typeface="ＭＳ Ｐゴシック" charset="0"/>
            </a:endParaRPr>
          </a:p>
          <a:p>
            <a:pPr marL="273050" indent="-273050" eaLnBrk="1" hangingPunct="1"/>
            <a:r>
              <a:rPr lang="ja-JP" altLang="en-US" sz="1600" dirty="0">
                <a:latin typeface="ＭＳ Ｐゴシック" charset="0"/>
              </a:rPr>
              <a:t>　　（企業などから</a:t>
            </a:r>
            <a:r>
              <a:rPr lang="ja-JP" altLang="en-US" sz="1600" dirty="0" smtClean="0">
                <a:latin typeface="ＭＳ Ｐゴシック" charset="0"/>
              </a:rPr>
              <a:t>の寄</a:t>
            </a:r>
            <a:r>
              <a:rPr lang="ja-JP" altLang="en-US" sz="1600" dirty="0">
                <a:latin typeface="ＭＳ Ｐゴシック" charset="0"/>
              </a:rPr>
              <a:t>附</a:t>
            </a:r>
            <a:r>
              <a:rPr lang="ja-JP" altLang="en-US" sz="1600" dirty="0" smtClean="0">
                <a:latin typeface="ＭＳ Ｐゴシック" charset="0"/>
              </a:rPr>
              <a:t>講座</a:t>
            </a:r>
            <a:r>
              <a:rPr lang="ja-JP" altLang="en-US" sz="1600" dirty="0">
                <a:latin typeface="ＭＳ Ｐゴシック" charset="0"/>
              </a:rPr>
              <a:t>に所属している場合）</a:t>
            </a:r>
          </a:p>
          <a:p>
            <a:pPr marL="273050" indent="-273050" eaLnBrk="1" hangingPunct="1"/>
            <a:r>
              <a:rPr lang="ja-JP" altLang="en-US" sz="1600" dirty="0" smtClean="0">
                <a:latin typeface="ＭＳ Ｐゴシック" charset="0"/>
              </a:rPr>
              <a:t>⑨</a:t>
            </a:r>
            <a:r>
              <a:rPr lang="ja-JP" altLang="ja-JP" sz="1600" dirty="0"/>
              <a:t>その他の報酬（</a:t>
            </a:r>
            <a:r>
              <a:rPr lang="ja-JP" altLang="en-US" sz="1600" dirty="0" smtClean="0">
                <a:latin typeface="ＭＳ Ｐゴシック" charset="0"/>
              </a:rPr>
              <a:t>研究</a:t>
            </a:r>
            <a:r>
              <a:rPr lang="ja-JP" altLang="en-US" sz="1600" dirty="0">
                <a:latin typeface="ＭＳ Ｐゴシック" charset="0"/>
              </a:rPr>
              <a:t>とは無関係な旅行，贈答品</a:t>
            </a:r>
            <a:r>
              <a:rPr lang="ja-JP" altLang="en-US" sz="1600" dirty="0" smtClean="0">
                <a:latin typeface="ＭＳ Ｐゴシック" charset="0"/>
              </a:rPr>
              <a:t>など）</a:t>
            </a:r>
            <a:endParaRPr lang="en-US" altLang="ja-JP" sz="1600" dirty="0" smtClean="0">
              <a:latin typeface="ＭＳ Ｐゴシック" charset="0"/>
            </a:endParaRPr>
          </a:p>
          <a:p>
            <a:pPr marL="273050" indent="-273050" eaLnBrk="1" hangingPunct="1"/>
            <a:r>
              <a:rPr lang="ja-JP" altLang="ja-JP" sz="1600" dirty="0">
                <a:latin typeface="ＭＳ Ｐゴシック" charset="0"/>
              </a:rPr>
              <a:t>　</a:t>
            </a:r>
            <a:r>
              <a:rPr lang="ja-JP" altLang="en-US" sz="1600" dirty="0" smtClean="0">
                <a:latin typeface="ＭＳ Ｐゴシック" charset="0"/>
              </a:rPr>
              <a:t>　（</a:t>
            </a:r>
            <a:r>
              <a:rPr lang="en-US" altLang="ja-JP" sz="1600" dirty="0">
                <a:latin typeface="ＭＳ Ｐゴシック" charset="0"/>
              </a:rPr>
              <a:t>1</a:t>
            </a:r>
            <a:r>
              <a:rPr lang="ja-JP" altLang="en-US" sz="1600" dirty="0" err="1">
                <a:latin typeface="ＭＳ Ｐゴシック" charset="0"/>
              </a:rPr>
              <a:t>つの</a:t>
            </a:r>
            <a:r>
              <a:rPr lang="ja-JP" altLang="en-US" sz="1600" dirty="0">
                <a:latin typeface="ＭＳ Ｐゴシック" charset="0"/>
              </a:rPr>
              <a:t>企業・団体から受けた総額が</a:t>
            </a:r>
            <a:r>
              <a:rPr lang="ja-JP" altLang="en-US" sz="1600" dirty="0" smtClean="0">
                <a:latin typeface="ＭＳ Ｐゴシック" charset="0"/>
              </a:rPr>
              <a:t>年間</a:t>
            </a:r>
            <a:r>
              <a:rPr lang="en-US" altLang="ja-JP" sz="1600" dirty="0" smtClean="0">
                <a:latin typeface="ＭＳ Ｐゴシック" charset="0"/>
              </a:rPr>
              <a:t>5</a:t>
            </a:r>
            <a:r>
              <a:rPr lang="ja-JP" altLang="en-US" sz="1600" dirty="0" smtClean="0">
                <a:latin typeface="ＭＳ Ｐゴシック" charset="0"/>
              </a:rPr>
              <a:t>万円</a:t>
            </a:r>
            <a:r>
              <a:rPr lang="ja-JP" altLang="en-US" sz="1600" dirty="0">
                <a:latin typeface="ＭＳ Ｐゴシック" charset="0"/>
              </a:rPr>
              <a:t>以上のもの）</a:t>
            </a:r>
            <a:endParaRPr lang="en-US" altLang="ja-JP" sz="1600" dirty="0">
              <a:latin typeface="ＭＳ Ｐゴシック" charset="0"/>
            </a:endParaRPr>
          </a:p>
          <a:p>
            <a:pPr marL="273050" indent="-273050" eaLnBrk="1" hangingPunct="1"/>
            <a:r>
              <a:rPr lang="ja-JP" altLang="en-US" sz="1600" dirty="0">
                <a:latin typeface="ＭＳ Ｐゴシック" charset="0"/>
              </a:rPr>
              <a:t>＊⑥、⑦については，筆頭発表者個人か，筆頭発表者が所属する部局（講座，分野）</a:t>
            </a:r>
            <a:r>
              <a:rPr lang="ja-JP" altLang="en-US" sz="1600" dirty="0" smtClean="0">
                <a:latin typeface="ＭＳ Ｐゴシック" charset="0"/>
              </a:rPr>
              <a:t>あるいは</a:t>
            </a:r>
            <a:r>
              <a:rPr lang="ja-JP" altLang="en-US" sz="1600" dirty="0">
                <a:latin typeface="ＭＳ Ｐゴシック" charset="0"/>
              </a:rPr>
              <a:t>研究室などへ</a:t>
            </a:r>
            <a:r>
              <a:rPr lang="ja-JP" altLang="en-US" sz="1600" b="1" u="sng" dirty="0">
                <a:latin typeface="ＭＳ Ｐゴシック" charset="0"/>
              </a:rPr>
              <a:t>研究成果の発表に関連し</a:t>
            </a:r>
            <a:r>
              <a:rPr lang="ja-JP" altLang="en-US" sz="1600" dirty="0">
                <a:latin typeface="ＭＳ Ｐゴシック" charset="0"/>
              </a:rPr>
              <a:t>，開示すべき利益相反関係にある企業</a:t>
            </a:r>
            <a:r>
              <a:rPr lang="ja-JP" altLang="en-US" sz="1600" dirty="0" smtClean="0">
                <a:latin typeface="ＭＳ Ｐゴシック" charset="0"/>
              </a:rPr>
              <a:t>や団体</a:t>
            </a:r>
            <a:r>
              <a:rPr lang="ja-JP" altLang="en-US" sz="1600" dirty="0">
                <a:latin typeface="ＭＳ Ｐゴシック" charset="0"/>
              </a:rPr>
              <a:t>などからの研究経費，奨学寄付金などの提供があった場合に申告する必要がある．</a:t>
            </a:r>
          </a:p>
        </p:txBody>
      </p:sp>
      <p:sp>
        <p:nvSpPr>
          <p:cNvPr id="7" name="Text Box 7"/>
          <p:cNvSpPr txBox="1">
            <a:spLocks noChangeArrowheads="1"/>
          </p:cNvSpPr>
          <p:nvPr/>
        </p:nvSpPr>
        <p:spPr bwMode="auto">
          <a:xfrm>
            <a:off x="7524750" y="0"/>
            <a:ext cx="1619250" cy="461963"/>
          </a:xfrm>
          <a:prstGeom prst="rect">
            <a:avLst/>
          </a:prstGeom>
          <a:solidFill>
            <a:schemeClr val="accent6">
              <a:lumMod val="40000"/>
              <a:lumOff val="60000"/>
            </a:schemeClr>
          </a:solidFill>
          <a:ln w="9525">
            <a:solidFill>
              <a:schemeClr val="accent6">
                <a:lumMod val="40000"/>
                <a:lumOff val="60000"/>
              </a:schemeClr>
            </a:solidFill>
            <a:miter lim="800000"/>
            <a:headEnd/>
            <a:tailEnd/>
          </a:ln>
        </p:spPr>
        <p:txBody>
          <a:bodyPr>
            <a:spAutoFit/>
          </a:bodyPr>
          <a:lstStyle/>
          <a:p>
            <a:pPr algn="ctr" eaLnBrk="1" fontAlgn="auto" hangingPunct="1">
              <a:spcBef>
                <a:spcPts val="0"/>
              </a:spcBef>
              <a:spcAft>
                <a:spcPts val="0"/>
              </a:spcAft>
              <a:defRPr/>
            </a:pPr>
            <a:r>
              <a:rPr lang="en-US" altLang="ja-JP" sz="1200" dirty="0" smtClean="0">
                <a:latin typeface="+mj-ea"/>
                <a:ea typeface="+mj-ea"/>
                <a:cs typeface="+mn-cs"/>
              </a:rPr>
              <a:t>JSPECOI</a:t>
            </a:r>
            <a:r>
              <a:rPr lang="ja-JP" altLang="en-US" sz="1200" dirty="0" smtClean="0">
                <a:latin typeface="+mj-ea"/>
                <a:ea typeface="+mj-ea"/>
                <a:cs typeface="+mn-cs"/>
              </a:rPr>
              <a:t>様式</a:t>
            </a:r>
            <a:r>
              <a:rPr lang="en-US" altLang="ja-JP" sz="1200" dirty="0">
                <a:latin typeface="+mj-ea"/>
                <a:ea typeface="+mj-ea"/>
                <a:cs typeface="+mn-cs"/>
              </a:rPr>
              <a:t>1</a:t>
            </a:r>
            <a:r>
              <a:rPr lang="ja-JP" altLang="en-US" sz="1200" dirty="0" err="1">
                <a:latin typeface="+mj-ea"/>
                <a:ea typeface="+mj-ea"/>
                <a:cs typeface="+mn-cs"/>
              </a:rPr>
              <a:t>に開</a:t>
            </a:r>
            <a:r>
              <a:rPr lang="ja-JP" altLang="en-US" sz="1200" dirty="0">
                <a:latin typeface="+mj-ea"/>
                <a:ea typeface="+mj-ea"/>
                <a:cs typeface="+mn-cs"/>
              </a:rPr>
              <a:t>示すべき内容の詳細</a:t>
            </a:r>
          </a:p>
        </p:txBody>
      </p:sp>
      <p:sp>
        <p:nvSpPr>
          <p:cNvPr id="2" name="テキスト ボックス 1"/>
          <p:cNvSpPr txBox="1"/>
          <p:nvPr/>
        </p:nvSpPr>
        <p:spPr>
          <a:xfrm>
            <a:off x="539552" y="119380"/>
            <a:ext cx="6840760" cy="338554"/>
          </a:xfrm>
          <a:prstGeom prst="rect">
            <a:avLst/>
          </a:prstGeom>
          <a:noFill/>
        </p:spPr>
        <p:txBody>
          <a:bodyPr wrap="square" rtlCol="0">
            <a:spAutoFit/>
          </a:bodyPr>
          <a:lstStyle/>
          <a:p>
            <a:r>
              <a:rPr kumimoji="1" lang="ja-JP" altLang="en-US" sz="1600" u="sng" dirty="0" smtClean="0">
                <a:solidFill>
                  <a:srgbClr val="C00000"/>
                </a:solidFill>
              </a:rPr>
              <a:t>ポスター発表においても、口頭発表同様以下の利益相反</a:t>
            </a:r>
            <a:r>
              <a:rPr lang="ja-JP" altLang="en-US" sz="1600" u="sng" dirty="0">
                <a:solidFill>
                  <a:srgbClr val="C00000"/>
                </a:solidFill>
              </a:rPr>
              <a:t>事項</a:t>
            </a:r>
            <a:r>
              <a:rPr kumimoji="1" lang="ja-JP" altLang="en-US" sz="1600" u="sng" dirty="0" smtClean="0">
                <a:solidFill>
                  <a:srgbClr val="C00000"/>
                </a:solidFill>
              </a:rPr>
              <a:t>を開示すること。</a:t>
            </a:r>
            <a:endParaRPr kumimoji="1" lang="ja-JP" altLang="en-US" sz="1600" u="sng" dirty="0">
              <a:solidFill>
                <a:srgbClr val="C00000"/>
              </a:solidFil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1106</TotalTime>
  <Words>227</Words>
  <Application>Microsoft Office PowerPoint</Application>
  <PresentationFormat>画面に合わせる (4:3)</PresentationFormat>
  <Paragraphs>32</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ＭＳ Ｐゴシック</vt:lpstr>
      <vt:lpstr>Arial</vt:lpstr>
      <vt:lpstr>Calibri</vt:lpstr>
      <vt:lpstr>Office テーマ</vt:lpstr>
      <vt:lpstr>PowerPoint プレゼンテーション</vt:lpstr>
      <vt:lpstr>PowerPoint プレゼンテーション</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Shinichi Kawai</dc:creator>
  <cp:lastModifiedBy>Hisashi</cp:lastModifiedBy>
  <cp:revision>28</cp:revision>
  <dcterms:created xsi:type="dcterms:W3CDTF">2011-05-16T06:35:47Z</dcterms:created>
  <dcterms:modified xsi:type="dcterms:W3CDTF">2016-10-12T02:17:24Z</dcterms:modified>
</cp:coreProperties>
</file>